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23.08.2021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Тұрмыстық зорлық-зомбылықты болдырма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Тұрмыстық зорлық-зомбылықты болдырма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196752"/>
            <a:ext cx="7556620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/>
              <a:t>Тұрмыстық зорлық-зомбылықты болдырмау!</a:t>
            </a:r>
          </a:p>
          <a:p>
            <a:r>
              <a:rPr lang="kk-KZ" sz="2800" dirty="0"/>
              <a:t> </a:t>
            </a:r>
            <a:r>
              <a:rPr lang="kk-KZ" sz="2800" dirty="0" smtClean="0"/>
              <a:t> </a:t>
            </a:r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r>
              <a:rPr lang="kk-KZ" dirty="0" smtClean="0"/>
              <a:t>              «Қызғалдақ» тобы</a:t>
            </a:r>
          </a:p>
          <a:p>
            <a:r>
              <a:rPr lang="kk-KZ" dirty="0" smtClean="0"/>
              <a:t>     Ата-аналарға  слайдтық кеңес!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67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24.kz/media/k2/items/cache/6f123d64013f37cdd80e936cd19c250d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725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692696"/>
            <a:ext cx="6225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Сәбидің- тыныш, бақытты өмір сүруге  толық құқығы бар!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860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8e0/00072147-70c88414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828092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6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0.slide-share.ru/s_slide/c808e3deff6085f66c78f78eb119be83/9eb959b1-cc09-4ca4-90c1-8662aa68df6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2" name="Picture 4" descr="https://im0-tub-ru.yandex.net/i?id=e68fe59a9c9eaabd53c306f6506b68af-l&amp;ref=rim&amp;n=13&amp;w=1080&amp;h=13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462406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38" y="692665"/>
            <a:ext cx="40841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Зорлық –зомбылықты болдырмау</a:t>
            </a:r>
          </a:p>
          <a:p>
            <a:r>
              <a:rPr lang="kk-KZ" dirty="0"/>
              <a:t>ө</a:t>
            </a:r>
            <a:r>
              <a:rPr lang="kk-KZ" dirty="0" smtClean="0"/>
              <a:t>з қолыңызда.Балаңызға бақытты</a:t>
            </a:r>
          </a:p>
          <a:p>
            <a:r>
              <a:rPr lang="kk-KZ" dirty="0" smtClean="0"/>
              <a:t> балалық шақ сыйлаймын десеңіз </a:t>
            </a:r>
          </a:p>
          <a:p>
            <a:r>
              <a:rPr lang="kk-KZ" dirty="0" smtClean="0"/>
              <a:t>тынышсыз </a:t>
            </a:r>
            <a:r>
              <a:rPr lang="kk-KZ" dirty="0"/>
              <a:t> ө</a:t>
            </a:r>
            <a:r>
              <a:rPr lang="kk-KZ" dirty="0" smtClean="0"/>
              <a:t>мірге жоқ деңіз. Әр бала</a:t>
            </a:r>
          </a:p>
          <a:p>
            <a:r>
              <a:rPr lang="kk-KZ" dirty="0"/>
              <a:t>ж</a:t>
            </a:r>
            <a:r>
              <a:rPr lang="kk-KZ" dirty="0" smtClean="0"/>
              <a:t>ақсы өмір сүруге ересектер секілді</a:t>
            </a:r>
          </a:p>
          <a:p>
            <a:r>
              <a:rPr lang="kk-KZ" dirty="0"/>
              <a:t>т</a:t>
            </a:r>
            <a:r>
              <a:rPr lang="kk-KZ" dirty="0" smtClean="0"/>
              <a:t>ең құқылы. Сәбиді өз құқығынан </a:t>
            </a:r>
          </a:p>
          <a:p>
            <a:r>
              <a:rPr lang="kk-KZ" dirty="0" smtClean="0"/>
              <a:t>айырмайық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892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Users\Bayterek\Desktop\КЫЗГАЛДАК ФОТО\JTTC3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2132856"/>
            <a:ext cx="3676667" cy="266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Users\Bayterek\Desktop\КЫЗГАЛДАК ФОТО\WhatsApp Image 2021-08-20 at 12.16.0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3240360" cy="265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694089"/>
            <a:ext cx="6502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Зорлық-зомбылықсыз отбасы –Бақыт мекені!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45186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</TotalTime>
  <Words>62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Байтерек</dc:creator>
  <cp:lastModifiedBy>Байтерек</cp:lastModifiedBy>
  <cp:revision>4</cp:revision>
  <dcterms:created xsi:type="dcterms:W3CDTF">2021-08-23T07:10:42Z</dcterms:created>
  <dcterms:modified xsi:type="dcterms:W3CDTF">2021-08-23T07:48:45Z</dcterms:modified>
</cp:coreProperties>
</file>